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72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F607D-6F2B-4CBA-81C6-7AFB61714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FCF6E7-529C-4FF7-9577-AAF79CA5F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33FC4A-2E12-43BD-98FA-2FBEEC54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272A17-D2EB-422B-AD30-012300C4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581E0-0870-4A46-8A76-FA6416C9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43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0F9B5-7CF6-4635-9667-EBE11A7A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DF23DBE-3DD1-4823-AAE6-6066248D9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6E18EE-B612-4A28-A0E7-8C5FD25B0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6D16DF-4A23-47C4-9EE7-B769A3032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3A4C1-780D-4871-97BF-3FEC0F6A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41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8A3BF9-DFEB-4333-A527-7B398F0BB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8448D7-80A2-48B7-B61C-CC264F6A3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440221-D7FE-46E8-BF98-39E3EE1E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387280-112B-4E80-86AC-C8574F9F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83B580-D0E9-4C29-8C6C-546385B1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77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98FA0-1269-411E-9005-F6764B2D2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1F7CB-312B-4EAE-98AC-96F34EA55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E938EA-2B88-4F83-821F-4AF4E27F9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C11275-6E43-417E-81F0-AD37F230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3FC9AE-4464-424E-BA63-D4C57573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692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1202B-D49B-45B9-8F2D-DC4B4A0C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492638-26A8-487F-BED5-8DB724BFF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7E804F-9B89-4DA8-9C54-655903FC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FA7873-26A2-42C5-BAA1-0091D617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50D9FA-C3E7-41E3-BA14-037130A3F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62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3C456-2FF7-4408-B203-5CF6EB00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348C20-7A8A-4193-A457-0C2E823CC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B9D6E9-C194-449A-8FF3-B0A41EF5C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6FC7AB-855A-4833-A4A6-821CE395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6F5449-0244-4230-AE3D-508572CE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F98FFE1-A51D-42F0-95BA-84C55978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653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51897-B0D9-49C2-B687-6D57D130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F76511-FE80-41EB-AE80-BF8113D6F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82819E-7EE4-4953-BD63-DA2DC820E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005281A-DBFA-4F74-AB1C-721C28244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7978A6-543A-4510-8737-AC3855133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B06D172-9434-4664-A43B-63508B44A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7B85B74-8056-42C7-BB68-F6DACA4F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BF9C0D-880B-4BF0-9E03-BCA9DB66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98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9D2BB-9452-4556-B516-7592DA70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F58E39A-A876-4DDA-9776-0ED89801E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56B4107-D309-40C7-895C-D72B680D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0EEBA8-0E3E-47EA-966D-26C7EE889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91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CBF656-A218-4350-A04E-7777CDB3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B0BF41A-0D85-4A54-BDC9-86A73EBE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5417E5-9C41-4CF4-BC11-84F8C9B2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69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4F456-FD88-419A-A1F7-98FD9411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D95868-21EE-47CF-BA46-5462EE3B4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5DD421-FC3A-4F91-9975-6E55F934E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59A1D0-ED11-40A6-8BC4-676B2CFA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E0459D-7587-4740-ADC2-5FE22C8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7F6CBE-2D58-4A39-9EAF-35DC0686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567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B2164-DFEF-4346-9682-1DACBFA0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89F8B4-002B-4A2A-9653-56F8F9C6C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0A7EFA-F5D9-4452-8A5E-F97190117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393F81-4216-4CF6-886E-D91F98422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B11724C-0AA9-48EC-9938-FB2999306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9FBE76-CC54-4B30-A481-7FF6ABFDA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3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4C69610-CF62-4500-B961-BD6525BE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01DED8-F420-42C9-A371-A3D10435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F7E49B-0A29-481A-BF0D-E3D897602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7A680-9E44-4BF5-B7FF-EDBBB037DFC6}" type="datetimeFigureOut">
              <a:rPr lang="pt-BR" smtClean="0"/>
              <a:t>07/12/2024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D809D0-FB09-4C29-B5F2-8BEE55014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97E897-88BA-4340-A076-C60D97815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C3FB8-CA8A-486F-8507-B2C1F0CA46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25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8C624A7-C728-4CB2-9A0D-39CCF44F8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5127F9-94D4-4418-8D1F-CAE80295F025}"/>
              </a:ext>
            </a:extLst>
          </p:cNvPr>
          <p:cNvSpPr txBox="1"/>
          <p:nvPr/>
        </p:nvSpPr>
        <p:spPr>
          <a:xfrm>
            <a:off x="6610526" y="2942650"/>
            <a:ext cx="659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Neo Sans Std Black" panose="020B0A04030504040204" pitchFamily="34" charset="0"/>
              </a:rPr>
              <a:t>Teste Analista de BI</a:t>
            </a:r>
            <a:endParaRPr lang="pt-BR" sz="3200" dirty="0">
              <a:solidFill>
                <a:schemeClr val="bg1"/>
              </a:solidFill>
              <a:latin typeface="Neo Sans Std Black" panose="020B0A04030504040204" pitchFamily="34" charset="0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9723EBB-1440-499F-96B2-265779352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26" y="2137864"/>
            <a:ext cx="2085800" cy="749558"/>
          </a:xfrm>
          <a:prstGeom prst="rect">
            <a:avLst/>
          </a:prstGeom>
        </p:spPr>
      </p:pic>
      <p:pic>
        <p:nvPicPr>
          <p:cNvPr id="12" name="Imagem 11" descr="Homem pousando para foto&#10;&#10;Descrição gerada automaticamente">
            <a:extLst>
              <a:ext uri="{FF2B5EF4-FFF2-40B4-BE49-F238E27FC236}">
                <a16:creationId xmlns:a16="http://schemas.microsoft.com/office/drawing/2014/main" id="{D42FB2BF-6320-435E-899C-1F8E0C9B8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40" y="577428"/>
            <a:ext cx="5275935" cy="6280571"/>
          </a:xfrm>
          <a:prstGeom prst="rect">
            <a:avLst/>
          </a:prstGeom>
        </p:spPr>
      </p:pic>
      <p:pic>
        <p:nvPicPr>
          <p:cNvPr id="10" name="Imagem 9" descr="Mulher posando para foto&#10;&#10;Descrição gerada automaticamente">
            <a:extLst>
              <a:ext uri="{FF2B5EF4-FFF2-40B4-BE49-F238E27FC236}">
                <a16:creationId xmlns:a16="http://schemas.microsoft.com/office/drawing/2014/main" id="{1125F889-CD15-4815-B3DA-B08E4C95D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576"/>
            <a:ext cx="3946358" cy="597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8FB4808-5CDF-4C19-8668-9F8CEECCA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4420ACA-EF0E-4BD9-9FA7-39051DD6C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r="589" b="58752"/>
          <a:stretch/>
        </p:blipFill>
        <p:spPr>
          <a:xfrm>
            <a:off x="0" y="5952866"/>
            <a:ext cx="12192000" cy="18816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818DC1D-DBAC-4DC2-851E-BFE859A871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5" r="55826"/>
          <a:stretch/>
        </p:blipFill>
        <p:spPr>
          <a:xfrm>
            <a:off x="6806248" y="0"/>
            <a:ext cx="5385752" cy="41438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055C0CF-BFBF-4AFD-B7CE-62D0D06FD2DA}"/>
              </a:ext>
            </a:extLst>
          </p:cNvPr>
          <p:cNvSpPr txBox="1"/>
          <p:nvPr/>
        </p:nvSpPr>
        <p:spPr>
          <a:xfrm>
            <a:off x="94688" y="151209"/>
            <a:ext cx="7640390" cy="544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>
                <a:latin typeface="Neo Sans Std Black" panose="020B0A04030504040204" pitchFamily="34" charset="0"/>
              </a:rPr>
              <a:t>Teste Analista de BI</a:t>
            </a:r>
            <a:endParaRPr lang="pt-BR" b="1" dirty="0">
              <a:latin typeface="Neo Sans Std Black" panose="020B0A04030504040204" pitchFamily="34" charset="0"/>
            </a:endParaRPr>
          </a:p>
          <a:p>
            <a:pPr>
              <a:lnSpc>
                <a:spcPct val="150000"/>
              </a:lnSpc>
            </a:pPr>
            <a:endParaRPr lang="pt-BR" sz="1400" dirty="0">
              <a:solidFill>
                <a:srgbClr val="696969"/>
              </a:solidFill>
              <a:latin typeface="Neo Sans Std" panose="020B05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Elaborar relatório em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PowerBI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 a base enviada, utilizando técnicas de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Storytelling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Importante enviar junto do projeto em .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pbix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um relatório com a análise dos dados, descrevendo os resultados encontrados e conclusões sobre os dados tratados.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restante da construção é livre, a seguir o conceito de alguns campos que constam na base, para auxiliar na construção.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Qualquer dúvida adicional estou à disposição. </a:t>
            </a:r>
          </a:p>
          <a:p>
            <a:pPr algn="just">
              <a:lnSpc>
                <a:spcPct val="150000"/>
              </a:lnSpc>
            </a:pPr>
            <a:endParaRPr lang="pt-BR" sz="1400" b="1" dirty="0">
              <a:solidFill>
                <a:srgbClr val="EF6C00"/>
              </a:solidFill>
              <a:latin typeface="Neo Sans Std" panose="020B05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400" b="1" dirty="0">
              <a:solidFill>
                <a:srgbClr val="EF6C00"/>
              </a:solidFill>
              <a:latin typeface="Neo Sans Std" panose="020B05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5CE33CF-C01C-414D-8DBF-C05481A26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5EAC2A-D0DF-4A7B-82DF-053C668C0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56" r="76797" b="18489"/>
          <a:stretch/>
        </p:blipFill>
        <p:spPr>
          <a:xfrm rot="10800000">
            <a:off x="-3" y="-2"/>
            <a:ext cx="2828925" cy="42576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D9C2207-AFB4-418E-9D19-3D53D41E6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44980" r="589" b="-3260"/>
          <a:stretch/>
        </p:blipFill>
        <p:spPr>
          <a:xfrm rot="10800000">
            <a:off x="592484" y="5419933"/>
            <a:ext cx="11599515" cy="23145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CAC7B0C-0EAC-4116-A861-60C0C779A22C}"/>
              </a:ext>
            </a:extLst>
          </p:cNvPr>
          <p:cNvSpPr txBox="1"/>
          <p:nvPr/>
        </p:nvSpPr>
        <p:spPr>
          <a:xfrm>
            <a:off x="2183363" y="582190"/>
            <a:ext cx="10008636" cy="546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Campos: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Fases </a:t>
            </a:r>
            <a:r>
              <a:rPr lang="pt-BR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Etapa atual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 proposta.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Proposta Aprovada: Aprovada pela Esteira antifraude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Proposta Cancelada: Cancelada pelo Banco ou Cliente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Proposta em Processamento: Enviado para a esteira antifraude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Proposta em Negociação: Cliente ainda sendo trabalhado pelos canais de vendas.</a:t>
            </a: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Situação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Paga ao cliente: Crédito liberado para o cliente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Paga Comissionamento: Confirmação do repasse da comissão para a Empresta pelo Banco Parceira, após crédito ao cliente.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Estornada: Estorno da comissão por cancelamento da proposta.</a:t>
            </a:r>
          </a:p>
          <a:p>
            <a:pPr algn="just">
              <a:lnSpc>
                <a:spcPct val="150000"/>
              </a:lnSpc>
            </a:pPr>
            <a:endParaRPr lang="pt-BR" sz="1400" b="1" dirty="0">
              <a:solidFill>
                <a:srgbClr val="EF6C00"/>
              </a:solidFill>
              <a:latin typeface="Neo Sans Std" panose="020B05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1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5CE33CF-C01C-414D-8DBF-C05481A26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5EAC2A-D0DF-4A7B-82DF-053C668C0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56" r="76797" b="18489"/>
          <a:stretch/>
        </p:blipFill>
        <p:spPr>
          <a:xfrm rot="10800000">
            <a:off x="-3" y="-2"/>
            <a:ext cx="2828925" cy="42576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D9C2207-AFB4-418E-9D19-3D53D41E66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44980" r="589" b="-3260"/>
          <a:stretch/>
        </p:blipFill>
        <p:spPr>
          <a:xfrm rot="10800000">
            <a:off x="592484" y="5419933"/>
            <a:ext cx="11599515" cy="23145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CAC7B0C-0EAC-4116-A861-60C0C779A22C}"/>
              </a:ext>
            </a:extLst>
          </p:cNvPr>
          <p:cNvSpPr txBox="1"/>
          <p:nvPr/>
        </p:nvSpPr>
        <p:spPr>
          <a:xfrm>
            <a:off x="2183363" y="302272"/>
            <a:ext cx="10008636" cy="647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Campos: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 Origem: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Informação da origem da proposta, como o cliente chegou até nós</a:t>
            </a: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Nome do Segmento: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 para prospecção ativa do cliente via TLMK onde foi disponibilizado para tratamento.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Inclusão: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que foi inserida no sistema da Empresta.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Digitada: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que foi enviado para o Banco/Parceiro.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Aprovada: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da aprovação na esteira de Qualidade.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Paga Cliente: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que o cliente recebeu o crédito.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b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t-B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Cancelada: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Cancelamento do contrato.</a:t>
            </a:r>
          </a:p>
          <a:p>
            <a:pPr algn="just">
              <a:lnSpc>
                <a:spcPct val="150000"/>
              </a:lnSpc>
            </a:pPr>
            <a:endParaRPr lang="pt-BR" sz="1400" b="1" dirty="0">
              <a:solidFill>
                <a:srgbClr val="EF6C00"/>
              </a:solidFill>
              <a:latin typeface="Neo Sans Std" panose="020B05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400" b="1" dirty="0">
              <a:solidFill>
                <a:srgbClr val="EF6C00"/>
              </a:solidFill>
              <a:latin typeface="Neo Sans Std" panose="020B05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62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F8503F-A5B0-4105-A896-53275C6F8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264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Neo Sans Std</vt:lpstr>
      <vt:lpstr>Neo Sans Std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Alvarenga</dc:creator>
  <cp:lastModifiedBy>Amaro Junior</cp:lastModifiedBy>
  <cp:revision>26</cp:revision>
  <dcterms:created xsi:type="dcterms:W3CDTF">2022-01-27T12:36:38Z</dcterms:created>
  <dcterms:modified xsi:type="dcterms:W3CDTF">2024-12-07T20:55:26Z</dcterms:modified>
</cp:coreProperties>
</file>